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84" d="100"/>
          <a:sy n="84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EA77AE5-5C5D-431C-BC66-56513AEC43D4}" type="datetimeFigureOut">
              <a:rPr lang="es-ES" smtClean="0"/>
              <a:pPr/>
              <a:t>29/12/2014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9F23490-387C-404F-B233-2D8E510B59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57290" y="1071546"/>
            <a:ext cx="764386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72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PLAZAS</a:t>
            </a:r>
          </a:p>
          <a:p>
            <a:pPr algn="ctr"/>
            <a:r>
              <a:rPr lang="es-ES" sz="72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DE BARAKALDO</a:t>
            </a:r>
            <a:endParaRPr lang="es-ES" sz="72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0" y="5229200"/>
            <a:ext cx="9144000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3600" cap="none" spc="0" dirty="0" smtClean="0">
                <a:ln w="11430"/>
                <a:solidFill>
                  <a:schemeClr val="tx1"/>
                </a:solidFill>
                <a:latin typeface="Calibri" pitchFamily="34" charset="0"/>
              </a:rPr>
              <a:t>Joseba Heras</a:t>
            </a:r>
          </a:p>
          <a:p>
            <a:pPr algn="ctr"/>
            <a:r>
              <a:rPr lang="es-ES" sz="1600" dirty="0" smtClean="0">
                <a:ln w="11430"/>
                <a:solidFill>
                  <a:schemeClr val="tx1"/>
                </a:solidFill>
                <a:latin typeface="Calibri" pitchFamily="34" charset="0"/>
              </a:rPr>
              <a:t>Colegio San Vicente de Paúl -2010-</a:t>
            </a:r>
            <a:endParaRPr lang="es-ES" sz="1600" cap="none" spc="0" dirty="0">
              <a:ln w="11430"/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G:\DCIM\100_FUJI\DSCF0986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2160240" cy="1728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6 Imagen" descr="G:\DCIM\100_FUJI\DSCF09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32656"/>
            <a:ext cx="2212082" cy="17281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7 Imagen" descr="G:\DCIM\100_FUJI\DSCF09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32656"/>
            <a:ext cx="2371725" cy="1728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8 Imagen" descr="G:\DCIM\100_FUJI\DSCF09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492896"/>
            <a:ext cx="2476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9 Imagen" descr="G:\DCIM\100_FUJI\DSCF09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492896"/>
            <a:ext cx="2492702" cy="18722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10 Imagen" descr="G:\DCIM\100_FUJI\DSCF099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581128"/>
            <a:ext cx="2540000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Plaza de renfe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493096"/>
          </a:xfrm>
        </p:spPr>
        <p:txBody>
          <a:bodyPr/>
          <a:lstStyle/>
          <a:p>
            <a:r>
              <a:rPr lang="es-ES" b="1" i="1" dirty="0" smtClean="0"/>
              <a:t>UBICACIÓN:</a:t>
            </a:r>
          </a:p>
          <a:p>
            <a:pPr>
              <a:buFont typeface="Wingdings" pitchFamily="2" charset="2"/>
              <a:buChar char="§"/>
            </a:pPr>
            <a:r>
              <a:rPr lang="es-ES" sz="1600" dirty="0" smtClean="0"/>
              <a:t>Se encuentra cerca de la ría, en la parte baja del municipio. Llamado barrio El Carmen. Un enclave constituido en el siglo pasado a la sombra de la fabrica de El Carmen de AHV.</a:t>
            </a:r>
          </a:p>
          <a:p>
            <a:pPr>
              <a:buFont typeface="Wingdings" pitchFamily="2" charset="2"/>
              <a:buChar char="§"/>
            </a:pPr>
            <a:endParaRPr lang="es-ES" sz="1600" dirty="0"/>
          </a:p>
          <a:p>
            <a:pPr>
              <a:buFont typeface="Wingdings" pitchFamily="2" charset="2"/>
              <a:buChar char="§"/>
            </a:pPr>
            <a:endParaRPr lang="es-ES" sz="1600" dirty="0" smtClean="0"/>
          </a:p>
          <a:p>
            <a:pPr marL="0" indent="0">
              <a:buNone/>
            </a:pPr>
            <a:endParaRPr lang="es-ES" sz="1600" dirty="0" smtClean="0"/>
          </a:p>
          <a:p>
            <a:pPr>
              <a:buFont typeface="Wingdings" pitchFamily="2" charset="2"/>
              <a:buChar char="q"/>
            </a:pPr>
            <a:r>
              <a:rPr lang="es-ES" b="1" i="1" dirty="0" smtClean="0"/>
              <a:t>CARACTERÍSTICAS:</a:t>
            </a:r>
          </a:p>
          <a:p>
            <a:pPr>
              <a:buFont typeface="Wingdings" pitchFamily="2" charset="2"/>
              <a:buChar char="q"/>
            </a:pPr>
            <a:r>
              <a:rPr lang="es-ES" sz="1600" dirty="0" smtClean="0"/>
              <a:t>Consta de un paso subterráneo para poder cruzar a través de la </a:t>
            </a:r>
            <a:r>
              <a:rPr lang="es-ES" sz="1600" dirty="0" err="1" smtClean="0"/>
              <a:t>Estacion</a:t>
            </a:r>
            <a:r>
              <a:rPr lang="es-ES" sz="1600" dirty="0" smtClean="0"/>
              <a:t> de ferrocarril.</a:t>
            </a:r>
          </a:p>
          <a:p>
            <a:pPr>
              <a:buFont typeface="Wingdings" pitchFamily="2" charset="2"/>
              <a:buChar char="q"/>
            </a:pPr>
            <a:r>
              <a:rPr lang="es-ES" sz="1600" dirty="0" smtClean="0"/>
              <a:t>Tiene bancos normales (clásicos) y alguna jardinera.</a:t>
            </a:r>
          </a:p>
          <a:p>
            <a:pPr>
              <a:buFont typeface="Wingdings" pitchFamily="2" charset="2"/>
              <a:buChar char="q"/>
            </a:pPr>
            <a:r>
              <a:rPr lang="es-ES" sz="1600" dirty="0" smtClean="0"/>
              <a:t>Los edificios que la rodean tienen ya bastantes años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06084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s-ES" sz="6000" dirty="0" smtClean="0">
                <a:solidFill>
                  <a:schemeClr val="tx1"/>
                </a:solidFill>
              </a:rPr>
              <a:t>FIN</a:t>
            </a:r>
            <a:endParaRPr lang="es-ES" sz="6000" dirty="0">
              <a:solidFill>
                <a:schemeClr val="tx1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763960" y="4365104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dirty="0" smtClean="0">
                <a:solidFill>
                  <a:schemeClr val="tx1"/>
                </a:solidFill>
              </a:rPr>
              <a:t>Revisado por Mitxel </a:t>
            </a:r>
            <a:r>
              <a:rPr lang="es-ES" sz="1600" dirty="0" err="1" smtClean="0">
                <a:solidFill>
                  <a:schemeClr val="tx1"/>
                </a:solidFill>
              </a:rPr>
              <a:t>Olabuenaga</a:t>
            </a:r>
            <a:endParaRPr lang="es-E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77224"/>
      </p:ext>
    </p:extLst>
  </p:cSld>
  <p:clrMapOvr>
    <a:masterClrMapping/>
  </p:clrMapOvr>
  <p:transition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1714488"/>
            <a:ext cx="6172200" cy="466043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s-ES" sz="3200" dirty="0" smtClean="0">
                <a:solidFill>
                  <a:schemeClr val="tx1"/>
                </a:solidFill>
              </a:rPr>
              <a:t>PLAZA DE SAN VICENTE</a:t>
            </a:r>
          </a:p>
          <a:p>
            <a:pPr>
              <a:buFont typeface="Wingdings" pitchFamily="2" charset="2"/>
              <a:buChar char="v"/>
            </a:pPr>
            <a:r>
              <a:rPr lang="es-ES" sz="3200" dirty="0" smtClean="0">
                <a:solidFill>
                  <a:schemeClr val="tx1"/>
                </a:solidFill>
              </a:rPr>
              <a:t>PLAZA DE LOS FUEROS </a:t>
            </a:r>
          </a:p>
          <a:p>
            <a:pPr>
              <a:buFont typeface="Wingdings" pitchFamily="2" charset="2"/>
              <a:buChar char="v"/>
            </a:pPr>
            <a:r>
              <a:rPr lang="es-ES" sz="3200" dirty="0" smtClean="0">
                <a:solidFill>
                  <a:schemeClr val="tx1"/>
                </a:solidFill>
              </a:rPr>
              <a:t>PLAZA DE BIDE ONERA</a:t>
            </a:r>
          </a:p>
          <a:p>
            <a:pPr>
              <a:buFont typeface="Wingdings" pitchFamily="2" charset="2"/>
              <a:buChar char="v"/>
            </a:pPr>
            <a:r>
              <a:rPr lang="es-ES" sz="3200" dirty="0" smtClean="0">
                <a:solidFill>
                  <a:schemeClr val="tx1"/>
                </a:solidFill>
              </a:rPr>
              <a:t>PLAZA DE BEURKO</a:t>
            </a:r>
          </a:p>
          <a:p>
            <a:pPr>
              <a:buFont typeface="Wingdings" pitchFamily="2" charset="2"/>
              <a:buChar char="v"/>
            </a:pPr>
            <a:r>
              <a:rPr lang="es-ES" sz="3200" dirty="0" smtClean="0">
                <a:solidFill>
                  <a:schemeClr val="tx1"/>
                </a:solidFill>
              </a:rPr>
              <a:t>PLAZA DE RENFE</a:t>
            </a:r>
            <a:endParaRPr lang="es-ES" sz="3200" dirty="0">
              <a:solidFill>
                <a:schemeClr val="tx1"/>
              </a:solidFill>
            </a:endParaRPr>
          </a:p>
        </p:txBody>
      </p:sp>
      <p:pic>
        <p:nvPicPr>
          <p:cNvPr id="2" name="01 - Pista 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/>
          <a:lstStyle/>
          <a:p>
            <a:r>
              <a:rPr lang="es-ES" u="sng" dirty="0" smtClean="0">
                <a:solidFill>
                  <a:schemeClr val="tx1"/>
                </a:solidFill>
              </a:rPr>
              <a:t>PLAZA DE SAN VICENTE</a:t>
            </a:r>
            <a:endParaRPr lang="es-ES" u="sng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53650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endParaRPr lang="es-ES" sz="1600" b="1" i="1" dirty="0" smtClean="0"/>
          </a:p>
          <a:p>
            <a:pPr>
              <a:buFont typeface="Wingdings" pitchFamily="2" charset="2"/>
              <a:buChar char="q"/>
            </a:pPr>
            <a:r>
              <a:rPr lang="es-ES" sz="1600" b="1" i="1" dirty="0" smtClean="0"/>
              <a:t>UBICACIÓN:</a:t>
            </a:r>
          </a:p>
          <a:p>
            <a:pPr>
              <a:buFont typeface="Wingdings" pitchFamily="2" charset="2"/>
              <a:buChar char="§"/>
            </a:pPr>
            <a:r>
              <a:rPr lang="es-ES" sz="1600" dirty="0" smtClean="0"/>
              <a:t>Situada en el barrio de San Vicente que, con su antiguo núcleo de caseríos, dio origen a la Anteiglesia de Barakaldo</a:t>
            </a:r>
          </a:p>
          <a:p>
            <a:pPr marL="0" indent="0">
              <a:buNone/>
            </a:pPr>
            <a:endParaRPr lang="es-ES" sz="1600" dirty="0" smtClean="0"/>
          </a:p>
          <a:p>
            <a:pPr>
              <a:buFont typeface="Wingdings" pitchFamily="2" charset="2"/>
              <a:buChar char="q"/>
            </a:pPr>
            <a:r>
              <a:rPr lang="es-ES" sz="1600" b="1" i="1" dirty="0" smtClean="0"/>
              <a:t>CARACTERÍSTICAS: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600" dirty="0" smtClean="0"/>
              <a:t>En ella se encuentra la Iglesia Parroquial de San Vicente Mártir (S.XIV), un monolito que recuerda el lugar donde estuvo la primera Casa Consistorial y un palacete de finales del siglo XIX.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600" dirty="0" smtClean="0"/>
              <a:t>Posee numerosos bancos, todos ellos bordeados por zona ajardinada, compuesta por pequeños arbustos y alguna flor, además de arboles. A esto hay que añadir un kiosco de la ONCE y una parada de autobús en su parte lindante con la c/ Eguzkiaguirre.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600" dirty="0" smtClean="0"/>
              <a:t>Está rodeada por edificios de ladrillo de formas rectas y de unas seis alturas;  por la parte de la iglesia cuenta con una espaciosa acera.</a:t>
            </a:r>
          </a:p>
          <a:p>
            <a:endParaRPr lang="es-ES" sz="1200" dirty="0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G:\DCIM\101_FUJI\DSCF1017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2487076" cy="17589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4 Imagen" descr="G:\DCIM\101_FUJI\DSCF1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2160240" cy="18799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5 Imagen" descr="G:\DCIM\101_FUJI\DSCF10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933056"/>
            <a:ext cx="2628900" cy="1971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6 Imagen" descr="G:\DCIM\101_FUJI\DSCF1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908720"/>
            <a:ext cx="2643206" cy="21335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7 Imagen" descr="G:\DCIM\101_FUJI\DSCF10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908720"/>
            <a:ext cx="2882900" cy="2162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8 Imagen" descr="G:\DCIM\101_FUJI\DSCF10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3861048"/>
            <a:ext cx="2667000" cy="2000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rmAutofit fontScale="90000"/>
          </a:bodyPr>
          <a:lstStyle/>
          <a:p>
            <a:r>
              <a:rPr lang="es-ES" sz="2800" u="sng" dirty="0" smtClean="0">
                <a:solidFill>
                  <a:schemeClr val="tx1"/>
                </a:solidFill>
              </a:rPr>
              <a:t>PLAZA DE LOS FUEROS (HERRIKO PLAZA)</a:t>
            </a:r>
            <a:endParaRPr lang="es-ES" sz="2800" u="sng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96204" cy="4824536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s-ES" sz="1700" b="1" i="1" dirty="0" smtClean="0"/>
              <a:t>UBICACIÓN: </a:t>
            </a:r>
            <a:r>
              <a:rPr lang="es-ES" sz="1700" dirty="0" smtClean="0"/>
              <a:t>Zona céntrica</a:t>
            </a:r>
          </a:p>
          <a:p>
            <a:pPr>
              <a:buFont typeface="Wingdings" pitchFamily="2" charset="2"/>
              <a:buChar char="q"/>
            </a:pPr>
            <a:r>
              <a:rPr lang="es-ES" sz="1700" b="1" i="1" dirty="0" smtClean="0"/>
              <a:t>CARACTERÍSTICAS: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700" dirty="0" smtClean="0"/>
              <a:t>Es la plaza mas conocida del municipio, ya que en ella se celebran la mayoría de eventos (ferias, conciertos…); además es muy frecuentada por los barakaldeses.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700" dirty="0" smtClean="0"/>
              <a:t>En ella se sitúa el Kiosco, la Torre del Reloj y la Casa Consistorial.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700" dirty="0" smtClean="0"/>
              <a:t>En la confluencia con la calle Elkano, vemos la escultura en bronce de “Clase Trabajadora”, también conocida como el “Coloso”, y unos metros mas abajo, el Mercado de Abastos y el Teatro Barakaldo.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700" dirty="0" smtClean="0"/>
              <a:t>Bajo la misma hay aparcamientos subterráneos.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700" dirty="0" smtClean="0"/>
              <a:t>Forma triangular, excepto la parte donde se ubica el Ayuntamiento junto con un parque infantil.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700" dirty="0" smtClean="0"/>
              <a:t>Posee numerosos bancos por su contorno, y una parte de los mismos protegidos mediante una pérgola; además, cuenta con una pequeña zona verde alrededor a modo de jardín repleta de arboles en su parte lindante con la calle Los Fueros.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700" dirty="0" smtClean="0"/>
              <a:t>Los edificios que la rodean son bastante antiguos, y los colores que predominan en sus fachadas son el color crema y el rojo.</a:t>
            </a:r>
          </a:p>
          <a:p>
            <a:pPr>
              <a:buFont typeface="Wingdings" pitchFamily="2" charset="2"/>
              <a:buChar char="§"/>
            </a:pPr>
            <a:endParaRPr lang="es-ES" sz="1700" dirty="0" smtClean="0"/>
          </a:p>
          <a:p>
            <a:pPr>
              <a:buFont typeface="Wingdings" pitchFamily="2" charset="2"/>
              <a:buChar char="§"/>
            </a:pPr>
            <a:endParaRPr lang="es-ES" dirty="0" smtClean="0"/>
          </a:p>
          <a:p>
            <a:pPr>
              <a:buFont typeface="Wingdings" pitchFamily="2" charset="2"/>
              <a:buChar char="§"/>
            </a:pPr>
            <a:endParaRPr lang="es-ES" dirty="0" smtClean="0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0_FUJI\DSCF09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1844134" cy="1383100"/>
          </a:xfrm>
          <a:prstGeom prst="rect">
            <a:avLst/>
          </a:prstGeom>
          <a:noFill/>
        </p:spPr>
      </p:pic>
      <p:pic>
        <p:nvPicPr>
          <p:cNvPr id="6" name="5 Imagen" descr="G:\DCIM\100_FUJI\DSCF09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642918"/>
            <a:ext cx="1838325" cy="1714499"/>
          </a:xfrm>
          <a:prstGeom prst="rect">
            <a:avLst/>
          </a:prstGeom>
          <a:noFill/>
        </p:spPr>
      </p:pic>
      <p:pic>
        <p:nvPicPr>
          <p:cNvPr id="7" name="6 Imagen" descr="G:\DCIM\100_FUJI\DSCF09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642918"/>
            <a:ext cx="23749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G:\DCIM\100_FUJI\DSCF09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857628"/>
            <a:ext cx="2295525" cy="172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G:\DCIM\100_FUJI\DSCF09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643314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http://ezagutubarakaldo.net/es/wp-content/gallery/posindustrial/edificio_singular_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3714752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G:\DCIM\100_FUJI\DSCF0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1844134" cy="13831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11 Imagen" descr="G:\DCIM\100_FUJI\DSCF09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642918"/>
            <a:ext cx="1838325" cy="17144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12 Imagen" descr="G:\DCIM\100_FUJI\DSCF09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642918"/>
            <a:ext cx="2374900" cy="1781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13 Imagen" descr="G:\DCIM\100_FUJI\DSCF09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2295525" cy="17216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14 Imagen" descr="G:\DCIM\100_FUJI\DSCF09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3643314"/>
            <a:ext cx="2667000" cy="2000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" name="15 Imagen" descr="http://ezagutubarakaldo.net/es/wp-content/gallery/posindustrial/edificio_singular_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3714752"/>
            <a:ext cx="2209800" cy="1657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  <a:noFill/>
        </p:spPr>
        <p:txBody>
          <a:bodyPr/>
          <a:lstStyle/>
          <a:p>
            <a:r>
              <a:rPr lang="es-ES" u="sng" dirty="0" smtClean="0">
                <a:solidFill>
                  <a:schemeClr val="tx1"/>
                </a:solidFill>
              </a:rPr>
              <a:t>Plaza bide onera</a:t>
            </a:r>
            <a:endParaRPr lang="es-ES" u="sng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s-ES" sz="1600" b="1" i="1" dirty="0" smtClean="0"/>
              <a:t>UBICACIÓN: </a:t>
            </a:r>
            <a:r>
              <a:rPr lang="es-ES" sz="1600" dirty="0" smtClean="0"/>
              <a:t>Zona céntrica.</a:t>
            </a:r>
          </a:p>
          <a:p>
            <a:pPr>
              <a:buFont typeface="Wingdings" pitchFamily="2" charset="2"/>
              <a:buChar char="q"/>
            </a:pPr>
            <a:r>
              <a:rPr lang="es-ES" sz="1600" b="1" i="1" dirty="0" smtClean="0"/>
              <a:t>CARACTERISTICAS:</a:t>
            </a:r>
          </a:p>
          <a:p>
            <a:pPr>
              <a:buFont typeface="Wingdings" pitchFamily="2" charset="2"/>
              <a:buChar char="§"/>
            </a:pPr>
            <a:r>
              <a:rPr lang="es-ES" sz="1600" dirty="0" smtClean="0"/>
              <a:t>En ella y sus cercanías tiene lugar la mayor parte del movimiento comercial barakaldes.</a:t>
            </a:r>
          </a:p>
          <a:p>
            <a:pPr>
              <a:buFont typeface="Wingdings" pitchFamily="2" charset="2"/>
              <a:buChar char="§"/>
            </a:pPr>
            <a:r>
              <a:rPr lang="es-ES" sz="1600" dirty="0" smtClean="0"/>
              <a:t>Esta plaza concentra edificios emblemáticos como: la Cooperativa(Bide Onera), Palacio de Justicia, las “Chimeneas de Ibarrola", detrás, se sitúa el “Parque o Jardín de las Esculturas”</a:t>
            </a:r>
          </a:p>
          <a:p>
            <a:pPr>
              <a:buFont typeface="Wingdings" pitchFamily="2" charset="2"/>
              <a:buChar char="§"/>
            </a:pPr>
            <a:r>
              <a:rPr lang="es-ES" sz="1600" dirty="0" smtClean="0"/>
              <a:t>En dirección Los Fueros nos encontramos una salida de metro y lo mismo ocurre si nos dirigimos hacia el juzgado .</a:t>
            </a:r>
          </a:p>
          <a:p>
            <a:pPr>
              <a:buFont typeface="Wingdings" pitchFamily="2" charset="2"/>
              <a:buChar char="§"/>
            </a:pPr>
            <a:r>
              <a:rPr lang="es-ES" sz="1600" dirty="0" smtClean="0"/>
              <a:t>También podemos ver unos bancos de estilo moderno alrededor de la misma dejando así espacio para la actividad del lugar en la cual hay bares tiendas y un kiosco de revistas.</a:t>
            </a:r>
          </a:p>
          <a:p>
            <a:pPr>
              <a:buFont typeface="Wingdings" pitchFamily="2" charset="2"/>
              <a:buChar char="§"/>
            </a:pPr>
            <a:r>
              <a:rPr lang="es-ES" sz="1600" dirty="0" smtClean="0"/>
              <a:t>En esta no encontramos ningún tipo de zona verde (excepto alguna jardinera) ya que todo esta embaldosado.</a:t>
            </a:r>
          </a:p>
          <a:p>
            <a:pPr>
              <a:buFont typeface="Wingdings" pitchFamily="2" charset="2"/>
              <a:buChar char="§"/>
            </a:pPr>
            <a:r>
              <a:rPr lang="es-ES" sz="1600" dirty="0" smtClean="0"/>
              <a:t>Los edificios contrastan entre unos de hace años con unos construidos no hace mucho.</a:t>
            </a:r>
            <a:endParaRPr lang="es-ES" sz="1600" dirty="0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G:\DCIM\100_FUJI\DSCF0970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85720" y="571480"/>
            <a:ext cx="2415638" cy="16859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5 Imagen" descr="G:\DCIM\100_FUJI\DSCF09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57166"/>
            <a:ext cx="2628900" cy="1971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6 Imagen" descr="G:\DCIM\100_FUJI\DSCF09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2505075" cy="18788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7 Imagen" descr="G:\DCIM\100_FUJI\DSCF09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643314"/>
            <a:ext cx="2581275" cy="19359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8 Imagen" descr="G:\DCIM\100_FUJI\DSCF096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571480"/>
            <a:ext cx="2143140" cy="26217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 descr="http://t2.gstatic.com/images?q=tbn:ANd9GcSOZ6NPk6hDg_Afltl6OBSUhwB-RSca42AuPyeDgdDE4QWqOVC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928934"/>
            <a:ext cx="2057400" cy="13716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Plaza de beurko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1560" y="1772816"/>
            <a:ext cx="7467600" cy="43490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endParaRPr lang="es-ES" sz="1600" b="1" i="1" dirty="0" smtClean="0"/>
          </a:p>
          <a:p>
            <a:pPr algn="just">
              <a:buFont typeface="Wingdings" pitchFamily="2" charset="2"/>
              <a:buChar char="q"/>
            </a:pPr>
            <a:r>
              <a:rPr lang="es-ES" sz="1600" b="1" i="1" dirty="0" smtClean="0"/>
              <a:t>UBICACIÓN</a:t>
            </a:r>
            <a:r>
              <a:rPr lang="es-ES" sz="1600" i="1" dirty="0" smtClean="0"/>
              <a:t>: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600" dirty="0" smtClean="0"/>
              <a:t>Se encuentra en al barrio de Beurko.</a:t>
            </a:r>
          </a:p>
          <a:p>
            <a:pPr algn="just">
              <a:buFont typeface="Wingdings" pitchFamily="2" charset="2"/>
              <a:buChar char="q"/>
            </a:pPr>
            <a:r>
              <a:rPr lang="es-ES" sz="1600" b="1" i="1" dirty="0" smtClean="0"/>
              <a:t>CARACTERISTICAS: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600" dirty="0" smtClean="0"/>
              <a:t>Está rodeada por pisos construidos recientemente, los cuales son de estilo bastante vanguardista ya que sus fachadas se componen de placas.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600" dirty="0" smtClean="0"/>
              <a:t>Cuenta con numerosos bancos, algunos de ellos un tanto particulares ya que van desde los clásicos corridos e individuales hasta algunos que cuentan con mesas para jugar al ajedrez.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600" dirty="0" smtClean="0"/>
              <a:t>Ocupa dos alturas ya que esta dividida y su unión se realiza mediante escaleras.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600" dirty="0" smtClean="0"/>
              <a:t>En cuanto a zonas verdes cuenta con pequeños trozos de jardín elevados con algún arbusto bajo y flores. También podemos ver numerosas macetas.</a:t>
            </a:r>
          </a:p>
          <a:p>
            <a:pPr algn="just">
              <a:buFont typeface="Wingdings" pitchFamily="2" charset="2"/>
              <a:buChar char="§"/>
            </a:pPr>
            <a:r>
              <a:rPr lang="es-ES" sz="1600" dirty="0" smtClean="0"/>
              <a:t>Para los más pequeños cuenta con dos parques de columpios.</a:t>
            </a:r>
            <a:endParaRPr lang="es-ES" sz="1600" dirty="0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718</Words>
  <Application>Microsoft Office PowerPoint</Application>
  <PresentationFormat>Presentación en pantalla (4:3)</PresentationFormat>
  <Paragraphs>60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Mirador</vt:lpstr>
      <vt:lpstr>Presentación de PowerPoint</vt:lpstr>
      <vt:lpstr>Presentación de PowerPoint</vt:lpstr>
      <vt:lpstr>PLAZA DE SAN VICENTE</vt:lpstr>
      <vt:lpstr>Presentación de PowerPoint</vt:lpstr>
      <vt:lpstr>PLAZA DE LOS FUEROS (HERRIKO PLAZA)</vt:lpstr>
      <vt:lpstr>Presentación de PowerPoint</vt:lpstr>
      <vt:lpstr>Plaza bide onera</vt:lpstr>
      <vt:lpstr>Presentación de PowerPoint</vt:lpstr>
      <vt:lpstr>Plaza de beurko</vt:lpstr>
      <vt:lpstr>Presentación de PowerPoint</vt:lpstr>
      <vt:lpstr>Plaza de renfe</vt:lpstr>
      <vt:lpstr>FIN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owner</dc:creator>
  <cp:lastModifiedBy>Mitxel</cp:lastModifiedBy>
  <cp:revision>42</cp:revision>
  <dcterms:created xsi:type="dcterms:W3CDTF">2011-04-27T19:24:47Z</dcterms:created>
  <dcterms:modified xsi:type="dcterms:W3CDTF">2014-12-29T19:00:26Z</dcterms:modified>
</cp:coreProperties>
</file>