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8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A7E48-87DC-482D-837F-6895CBB241D8}" type="datetimeFigureOut">
              <a:rPr lang="es-ES" smtClean="0"/>
              <a:t>18/04/2013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DF4CC-19C8-4BFC-B076-B79D07710A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190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EFFDD8A5-C593-42D3-AC9A-28D5AF19D357}" type="datetime1">
              <a:rPr lang="es-ES" smtClean="0"/>
              <a:t>18/04/2013</a:t>
            </a:fld>
            <a:endParaRPr lang="es-E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77E9DAA-CD23-446A-A7A5-B3AD4EC29BEF}" type="slidenum">
              <a:rPr lang="es-ES" smtClean="0"/>
              <a:t>‹Nº›</a:t>
            </a:fld>
            <a:endParaRPr lang="es-E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59C4-638D-4D3B-9B5E-8A2DDE5D9AA9}" type="datetime1">
              <a:rPr lang="es-ES" smtClean="0"/>
              <a:t>18/04/2013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18426-02AD-4219-B485-9A273DFB8615}" type="datetime1">
              <a:rPr lang="es-ES" smtClean="0"/>
              <a:t>18/04/2013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61F27-BF01-4850-A012-E44AD699C124}" type="datetime1">
              <a:rPr lang="es-ES" smtClean="0"/>
              <a:t>18/04/2013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EA14-77AB-46E9-82AA-4E3B15A32AE8}" type="datetime1">
              <a:rPr lang="es-ES" smtClean="0"/>
              <a:t>18/04/2013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CD580-2F78-4840-B0A4-C162DC42D007}" type="datetime1">
              <a:rPr lang="es-ES" smtClean="0"/>
              <a:t>18/04/2013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A8DF-B414-4A89-9520-0E2BCA1877F8}" type="datetime1">
              <a:rPr lang="es-ES" smtClean="0"/>
              <a:t>18/04/2013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1FBC-878C-4262-BAA5-7F8396BD2B98}" type="datetime1">
              <a:rPr lang="es-ES" smtClean="0"/>
              <a:t>18/04/2013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931F-0B7F-451A-926D-0CC003FC9B5A}" type="datetime1">
              <a:rPr lang="es-ES" smtClean="0"/>
              <a:t>18/04/2013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1673-F6CC-43D6-8EB9-69B58EEA7969}" type="datetime1">
              <a:rPr lang="es-ES" smtClean="0"/>
              <a:t>18/04/2013</a:t>
            </a:fld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‹Nº›</a:t>
            </a:fld>
            <a:endParaRPr lang="es-E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F0AC4-76F5-4346-9170-3413D7A5CA72}" type="datetime1">
              <a:rPr lang="es-ES" smtClean="0"/>
              <a:t>18/04/2013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D9D59180-A376-4CED-B823-D2692B2B8315}" type="datetime1">
              <a:rPr lang="es-ES" smtClean="0"/>
              <a:t>18/04/2013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277E9DAA-CD23-446A-A7A5-B3AD4EC29BEF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716016" y="2276872"/>
            <a:ext cx="3313355" cy="1702160"/>
          </a:xfrm>
        </p:spPr>
        <p:txBody>
          <a:bodyPr/>
          <a:lstStyle/>
          <a:p>
            <a:r>
              <a:rPr lang="es-ES" dirty="0" smtClean="0"/>
              <a:t>Esculturas de Barakaldo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733365" y="4421081"/>
            <a:ext cx="3309803" cy="664104"/>
          </a:xfrm>
        </p:spPr>
        <p:txBody>
          <a:bodyPr>
            <a:normAutofit/>
          </a:bodyPr>
          <a:lstStyle/>
          <a:p>
            <a:pPr algn="ctr"/>
            <a:r>
              <a:rPr lang="es-ES" sz="1600" dirty="0" smtClean="0"/>
              <a:t>Colegio San Vicente de Paúl 2012-2013</a:t>
            </a:r>
            <a:endParaRPr lang="es-ES" sz="1600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1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716016" y="5719966"/>
            <a:ext cx="3419096" cy="365125"/>
          </a:xfrm>
        </p:spPr>
        <p:txBody>
          <a:bodyPr>
            <a:noAutofit/>
          </a:bodyPr>
          <a:lstStyle/>
          <a:p>
            <a:r>
              <a:rPr lang="es-ES" sz="1600" b="1" i="1" dirty="0" smtClean="0"/>
              <a:t>Cristina Vázquez Fernández</a:t>
            </a:r>
            <a:endParaRPr lang="es-ES" sz="1600" b="1" i="1" dirty="0"/>
          </a:p>
        </p:txBody>
      </p:sp>
      <p:pic>
        <p:nvPicPr>
          <p:cNvPr id="7" name="Adele - Someone like youwav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4941168"/>
            <a:ext cx="609600" cy="60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204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866" y="2324100"/>
            <a:ext cx="2631281" cy="3508375"/>
          </a:xfr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10</a:t>
            </a:fld>
            <a:endParaRPr lang="es-ES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2283718" cy="3044957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233411"/>
            <a:ext cx="2283718" cy="304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7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Homenaje a la mujer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/>
              <a:t>Monumento situado en el barrio de San Vicente, en concreto en el entorno del centro cultural “Clara Campoamor”. Es un homenaje a la mujer. </a:t>
            </a:r>
          </a:p>
          <a:p>
            <a:r>
              <a:rPr lang="es-ES" dirty="0" smtClean="0"/>
              <a:t>Representa el busto de Clara Campoamor. </a:t>
            </a:r>
            <a:r>
              <a:rPr lang="es-ES" dirty="0"/>
              <a:t>F</a:t>
            </a:r>
            <a:r>
              <a:rPr lang="es-ES" dirty="0" smtClean="0"/>
              <a:t>ue </a:t>
            </a:r>
            <a:r>
              <a:rPr lang="es-ES" dirty="0"/>
              <a:t>una política española, defensora de los derechos de la mujer y principal impulsora del sufragio femenino en España, logrado en 1931, y ejercido por primera vez por las mujeres en las elecciones de 1933.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949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Gráfico de vistas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12</a:t>
            </a:fld>
            <a:endParaRPr lang="es-ES"/>
          </a:p>
        </p:txBody>
      </p:sp>
      <p:pic>
        <p:nvPicPr>
          <p:cNvPr id="2050" name="Picture 2" descr="C:\Users\Mariano\Pictures\ControlCenter4\Scan\CCI16042013_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60848"/>
            <a:ext cx="619268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664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00808"/>
            <a:ext cx="2631281" cy="3508375"/>
          </a:xfr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13</a:t>
            </a:fld>
            <a:endParaRPr lang="es-ES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48" y="2708920"/>
            <a:ext cx="2448271" cy="2016223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71" y="2348880"/>
            <a:ext cx="1851670" cy="246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El cartero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En el espacio peatonal de la calle </a:t>
            </a:r>
            <a:r>
              <a:rPr lang="es-ES" dirty="0" err="1"/>
              <a:t>Zaballa</a:t>
            </a:r>
            <a:r>
              <a:rPr lang="es-ES" dirty="0"/>
              <a:t> y adyacentes, se localiza una de las zonas de bares y </a:t>
            </a:r>
            <a:r>
              <a:rPr lang="es-ES" dirty="0" err="1"/>
              <a:t>pintxos</a:t>
            </a:r>
            <a:r>
              <a:rPr lang="es-ES" dirty="0"/>
              <a:t> más conocidas y concurridas de </a:t>
            </a:r>
            <a:r>
              <a:rPr lang="es-ES" dirty="0" err="1"/>
              <a:t>Barakaldo</a:t>
            </a:r>
            <a:r>
              <a:rPr lang="es-ES" dirty="0"/>
              <a:t> y de toda la Margen Izquierda. En su parte central se sitúa una escultura de José Ramón Gómez </a:t>
            </a:r>
            <a:r>
              <a:rPr lang="es-ES" dirty="0" err="1"/>
              <a:t>Nazabal</a:t>
            </a:r>
            <a:r>
              <a:rPr lang="es-ES" dirty="0"/>
              <a:t>, denominada "El </a:t>
            </a:r>
            <a:r>
              <a:rPr lang="es-ES" dirty="0" smtClean="0"/>
              <a:t>Cartero“ o “El cartero Germán”.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31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Gráfico de vistas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15</a:t>
            </a:fld>
            <a:endParaRPr lang="es-ES"/>
          </a:p>
        </p:txBody>
      </p:sp>
      <p:pic>
        <p:nvPicPr>
          <p:cNvPr id="2050" name="Picture 2" descr="C:\Users\Mariano\Pictures\ControlCenter4\Scan\CCI17042013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32856"/>
            <a:ext cx="5753929" cy="40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54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95555"/>
            <a:ext cx="2631281" cy="3508375"/>
          </a:xfr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16</a:t>
            </a:fld>
            <a:endParaRPr lang="es-ES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36712"/>
            <a:ext cx="2525414" cy="3367218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38171" y="3969078"/>
            <a:ext cx="2005939" cy="267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0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19008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9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FIN</a:t>
            </a:r>
            <a:endParaRPr lang="es-ES" sz="9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008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 smtClean="0"/>
              <a:t>Las chimeneas</a:t>
            </a:r>
            <a:endParaRPr lang="es-ES" b="1" u="sng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  La </a:t>
            </a:r>
            <a:r>
              <a:rPr lang="es-ES" dirty="0" smtClean="0"/>
              <a:t>plaza de </a:t>
            </a:r>
            <a:r>
              <a:rPr lang="es-ES" dirty="0" err="1" smtClean="0"/>
              <a:t>Bide</a:t>
            </a:r>
            <a:r>
              <a:rPr lang="es-ES" dirty="0" smtClean="0"/>
              <a:t> </a:t>
            </a:r>
            <a:r>
              <a:rPr lang="es-ES" dirty="0" err="1" smtClean="0"/>
              <a:t>Onera</a:t>
            </a:r>
            <a:r>
              <a:rPr lang="es-ES" dirty="0" smtClean="0"/>
              <a:t>, </a:t>
            </a:r>
            <a:r>
              <a:rPr lang="es-ES" dirty="0"/>
              <a:t>en su parte central, acoge el conjunto escultural “Las Chimeneas”, obra de Agustín Ibarrola</a:t>
            </a:r>
            <a:r>
              <a:rPr lang="es-ES" dirty="0" smtClean="0"/>
              <a:t>. Se </a:t>
            </a:r>
            <a:r>
              <a:rPr lang="es-ES" dirty="0"/>
              <a:t>trata de tres esculturas de 7 metros de largo realizadas en acero </a:t>
            </a:r>
            <a:r>
              <a:rPr lang="es-ES" dirty="0" smtClean="0"/>
              <a:t>corten </a:t>
            </a:r>
            <a:r>
              <a:rPr lang="es-ES" dirty="0"/>
              <a:t>y separadas unos dos metros entre sí. Representan el pasado de la localidad y constituyen un homenaje al paisaje industrial que ofrecía </a:t>
            </a:r>
            <a:r>
              <a:rPr lang="es-ES" dirty="0" err="1"/>
              <a:t>Barakaldo</a:t>
            </a:r>
            <a:r>
              <a:rPr lang="es-ES" dirty="0"/>
              <a:t> hasta hace pocos años.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063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Gráfico de vistas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3</a:t>
            </a:fld>
            <a:endParaRPr lang="es-ES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07468"/>
            <a:ext cx="5904656" cy="3966892"/>
          </a:xfrm>
          <a:solidFill>
            <a:schemeClr val="accent3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1121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04" y="1700808"/>
            <a:ext cx="2415257" cy="3220343"/>
          </a:xfr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4</a:t>
            </a:fld>
            <a:endParaRPr lang="es-ES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348" y="642818"/>
            <a:ext cx="2484276" cy="3312368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55186"/>
            <a:ext cx="2916324" cy="218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Monumento a </a:t>
            </a:r>
            <a:r>
              <a:rPr lang="es-ES" dirty="0" smtClean="0"/>
              <a:t>la industria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1600" dirty="0"/>
              <a:t>Es el 'Monumento a la industria'  que el 20 de mayo de 2002, hace exactamente una década, quedó inaugurado en la </a:t>
            </a:r>
            <a:r>
              <a:rPr lang="es-ES" sz="1600" dirty="0" err="1"/>
              <a:t>Herriko</a:t>
            </a:r>
            <a:r>
              <a:rPr lang="es-ES" sz="1600" dirty="0"/>
              <a:t> Plaza, en el nacimiento de la calle </a:t>
            </a:r>
            <a:r>
              <a:rPr lang="es-ES" sz="1600" dirty="0" err="1"/>
              <a:t>Elkano</a:t>
            </a:r>
            <a:r>
              <a:rPr lang="es-ES" sz="1600" dirty="0"/>
              <a:t>. El trabajo es obra del pintor y escultor Lucas Alcalde (</a:t>
            </a:r>
            <a:r>
              <a:rPr lang="es-ES" sz="1600" dirty="0" err="1"/>
              <a:t>Gallarta</a:t>
            </a:r>
            <a:r>
              <a:rPr lang="es-ES" sz="1600" dirty="0"/>
              <a:t>, 1950), del que también son las esculturas de Indalecio Prieto en la estación de </a:t>
            </a:r>
            <a:r>
              <a:rPr lang="es-ES" sz="1600" dirty="0" err="1"/>
              <a:t>Abando</a:t>
            </a:r>
            <a:r>
              <a:rPr lang="es-ES" sz="1600" dirty="0"/>
              <a:t> de Bilbao, el 'Monumento a los trabajadores' en la plaza del </a:t>
            </a:r>
            <a:r>
              <a:rPr lang="es-ES" sz="1600" dirty="0" err="1"/>
              <a:t>Kasko</a:t>
            </a:r>
            <a:r>
              <a:rPr lang="es-ES" sz="1600" dirty="0"/>
              <a:t> de Sestao o el busto de Dolores </a:t>
            </a:r>
            <a:r>
              <a:rPr lang="es-ES" sz="1600" dirty="0" err="1"/>
              <a:t>Ibarruri</a:t>
            </a:r>
            <a:r>
              <a:rPr lang="es-ES" sz="1600" dirty="0"/>
              <a:t> 'Pasionaria' en </a:t>
            </a:r>
            <a:r>
              <a:rPr lang="es-ES" sz="1600" dirty="0" err="1"/>
              <a:t>Santurtzi</a:t>
            </a:r>
            <a:r>
              <a:rPr lang="es-ES" sz="1600" dirty="0" smtClean="0"/>
              <a:t>.</a:t>
            </a:r>
          </a:p>
          <a:p>
            <a:r>
              <a:rPr lang="es-ES" sz="1600" dirty="0"/>
              <a:t>Seis toneladas de peso en acero </a:t>
            </a:r>
            <a:r>
              <a:rPr lang="es-ES" sz="1600" dirty="0" smtClean="0"/>
              <a:t>corten </a:t>
            </a:r>
            <a:r>
              <a:rPr lang="es-ES" sz="1600" dirty="0"/>
              <a:t>y bronce, y 7,5 metros de altura, de los que 3,5 metros corresponden a la figura central sobre una base con cuatro placas alegóricas.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342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Gráfico de vistas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492" y="2060848"/>
            <a:ext cx="6777317" cy="3771781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6</a:t>
            </a:fld>
            <a:endParaRPr lang="es-ES"/>
          </a:p>
        </p:txBody>
      </p:sp>
      <p:pic>
        <p:nvPicPr>
          <p:cNvPr id="1027" name="Picture 3" descr="C:\Users\Mariano\Pictures\ControlCenter4\Scan\CCI16042013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32856"/>
            <a:ext cx="5796136" cy="406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14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360" y="2156010"/>
            <a:ext cx="2631281" cy="3508375"/>
          </a:xfr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7</a:t>
            </a:fld>
            <a:endParaRPr lang="es-ES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01" y="1327076"/>
            <a:ext cx="2699792" cy="202484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90" y="1327076"/>
            <a:ext cx="2536972" cy="190272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39541"/>
            <a:ext cx="2699792" cy="2024844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90" y="3736587"/>
            <a:ext cx="2570397" cy="1927798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936" y="692696"/>
            <a:ext cx="2616254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Musuku</a:t>
            </a:r>
            <a:r>
              <a:rPr lang="es-ES" dirty="0" smtClean="0"/>
              <a:t>(besito)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Como indica en su placa, este es un monumento realizado por </a:t>
            </a:r>
            <a:r>
              <a:rPr lang="es-ES" dirty="0" err="1" smtClean="0"/>
              <a:t>J.Lizaso</a:t>
            </a:r>
            <a:r>
              <a:rPr lang="es-ES" dirty="0" smtClean="0"/>
              <a:t> cuya estructura está hecha de acero. Fue inaugurada en el año 2000 en la calle Resurrección María de </a:t>
            </a:r>
            <a:r>
              <a:rPr lang="es-ES" dirty="0" err="1" smtClean="0"/>
              <a:t>Azcue</a:t>
            </a:r>
            <a:r>
              <a:rPr lang="es-ES" dirty="0" smtClean="0"/>
              <a:t>. El monumento representa una pareja besándose.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9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Gráfico de vistas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E9DAA-CD23-446A-A7A5-B3AD4EC29BEF}" type="slidenum">
              <a:rPr lang="es-ES" smtClean="0"/>
              <a:t>9</a:t>
            </a:fld>
            <a:endParaRPr lang="es-ES"/>
          </a:p>
        </p:txBody>
      </p:sp>
      <p:pic>
        <p:nvPicPr>
          <p:cNvPr id="1026" name="Picture 2" descr="C:\Users\Mariano\Pictures\ControlCenter4\Scan\CCI17042013_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00856"/>
            <a:ext cx="6207080" cy="43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2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414</TotalTime>
  <Words>426</Words>
  <Application>Microsoft Office PowerPoint</Application>
  <PresentationFormat>Presentación en pantalla (4:3)</PresentationFormat>
  <Paragraphs>38</Paragraphs>
  <Slides>17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Austin</vt:lpstr>
      <vt:lpstr>Esculturas de Barakaldo</vt:lpstr>
      <vt:lpstr>Las chimeneas</vt:lpstr>
      <vt:lpstr>Gráfico de vistas</vt:lpstr>
      <vt:lpstr>Presentación de PowerPoint</vt:lpstr>
      <vt:lpstr>Monumento a la industria</vt:lpstr>
      <vt:lpstr>Gráfico de vistas</vt:lpstr>
      <vt:lpstr>Presentación de PowerPoint</vt:lpstr>
      <vt:lpstr>Musuku(besito)</vt:lpstr>
      <vt:lpstr>Gráfico de vistas</vt:lpstr>
      <vt:lpstr>Presentación de PowerPoint</vt:lpstr>
      <vt:lpstr>Homenaje a la mujer</vt:lpstr>
      <vt:lpstr>Gráfico de vistas</vt:lpstr>
      <vt:lpstr>Presentación de PowerPoint</vt:lpstr>
      <vt:lpstr>El cartero</vt:lpstr>
      <vt:lpstr>Gráfico de vistas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Trabajo de campo</dc:title>
  <dc:creator>Mariano</dc:creator>
  <cp:lastModifiedBy>Mitxel</cp:lastModifiedBy>
  <cp:revision>24</cp:revision>
  <dcterms:created xsi:type="dcterms:W3CDTF">2013-04-14T16:44:51Z</dcterms:created>
  <dcterms:modified xsi:type="dcterms:W3CDTF">2013-04-18T21:50:10Z</dcterms:modified>
</cp:coreProperties>
</file>